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Отчет педагога-психолога, социального педагога </a:t>
            </a:r>
            <a:br>
              <a:rPr lang="ru-RU" dirty="0" smtClean="0"/>
            </a:br>
            <a:r>
              <a:rPr lang="ru-RU" dirty="0"/>
              <a:t>(</a:t>
            </a:r>
            <a:r>
              <a:rPr lang="ru-RU" dirty="0" smtClean="0"/>
              <a:t> 2 четверть 2021-2022 </a:t>
            </a:r>
            <a:r>
              <a:rPr lang="ru-RU" dirty="0" err="1" smtClean="0"/>
              <a:t>уч.г</a:t>
            </a:r>
            <a:r>
              <a:rPr lang="ru-RU" dirty="0" smtClean="0"/>
              <a:t>.)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049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2" y="253538"/>
            <a:ext cx="5378335" cy="37739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39" y="207818"/>
            <a:ext cx="4738256" cy="38654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12" y="4027516"/>
            <a:ext cx="4995949" cy="26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1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ренинг </a:t>
            </a:r>
            <a:r>
              <a:rPr lang="ru-RU" dirty="0"/>
              <a:t>«Счастье мое – моя семья!»,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91" y="2126222"/>
            <a:ext cx="4313237" cy="32349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60" y="214580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3329553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Семинар для педагогов «Профилактика </a:t>
            </a:r>
            <a:r>
              <a:rPr lang="ru-RU" dirty="0" err="1" smtClean="0"/>
              <a:t>буллинга</a:t>
            </a:r>
            <a:r>
              <a:rPr lang="ru-RU" dirty="0" smtClean="0"/>
              <a:t>. Медиация»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110200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18.11.21 по 25.11.2021г. была проведена профилактическая неделя «Мы за чистые легкие!».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1222" y="3631668"/>
            <a:ext cx="2547593" cy="1892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  <p:pic>
        <p:nvPicPr>
          <p:cNvPr id="1026" name="Picture 2" descr="IMG_20211117_1025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24" y="2126222"/>
            <a:ext cx="4680066" cy="339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46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«Чистые легкие»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1" y="2133600"/>
            <a:ext cx="4164675" cy="403444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62" y="2133600"/>
            <a:ext cx="4987636" cy="4034444"/>
          </a:xfrm>
        </p:spPr>
      </p:pic>
    </p:spTree>
    <p:extLst>
      <p:ext uri="{BB962C8B-B14F-4D97-AF65-F5344CB8AC3E}">
        <p14:creationId xmlns:p14="http://schemas.microsoft.com/office/powerpoint/2010/main" val="1126645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/>
              <a:t>16.11 – 19.11.21г.</a:t>
            </a:r>
            <a:r>
              <a:rPr lang="ru-RU" sz="2000" b="1" dirty="0"/>
              <a:t> </a:t>
            </a:r>
            <a:r>
              <a:rPr lang="ru-RU" sz="2000" dirty="0"/>
              <a:t>проведена профилактическая неделя по профилактике экстремизма в подростковой </a:t>
            </a:r>
            <a:r>
              <a:rPr lang="ru-RU" sz="2000" dirty="0" smtClean="0"/>
              <a:t>среде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>«Единство многообразия».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978429"/>
            <a:ext cx="4612698" cy="415636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5" y="1978429"/>
            <a:ext cx="5489286" cy="4231178"/>
          </a:xfrm>
        </p:spPr>
      </p:pic>
    </p:spTree>
    <p:extLst>
      <p:ext uri="{BB962C8B-B14F-4D97-AF65-F5344CB8AC3E}">
        <p14:creationId xmlns:p14="http://schemas.microsoft.com/office/powerpoint/2010/main" val="2345037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405261"/>
            <a:ext cx="4313237" cy="32349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397324"/>
            <a:ext cx="4313238" cy="3234928"/>
          </a:xfrm>
        </p:spPr>
      </p:pic>
    </p:spTree>
    <p:extLst>
      <p:ext uri="{BB962C8B-B14F-4D97-AF65-F5344CB8AC3E}">
        <p14:creationId xmlns:p14="http://schemas.microsoft.com/office/powerpoint/2010/main" val="2468894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591" y="287536"/>
            <a:ext cx="4828625" cy="337119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099" y="287536"/>
            <a:ext cx="4313237" cy="3234927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45" y="3092334"/>
            <a:ext cx="5702531" cy="36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11" y="624110"/>
            <a:ext cx="4313237" cy="32349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48" y="624109"/>
            <a:ext cx="4829694" cy="3234928"/>
          </a:xfrm>
        </p:spPr>
      </p:pic>
      <p:pic>
        <p:nvPicPr>
          <p:cNvPr id="7" name="Рисунок 6" descr="C:\Users\Социальный педагог\Desktop\фото\IMG_20211117_1351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94" y="3732415"/>
            <a:ext cx="4987637" cy="3009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093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Неделя</a:t>
            </a:r>
            <a:r>
              <a:rPr lang="ru-RU" dirty="0"/>
              <a:t>, посвященная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Всемирному </a:t>
            </a:r>
            <a:r>
              <a:rPr lang="ru-RU" dirty="0"/>
              <a:t>дню прав </a:t>
            </a:r>
            <a:r>
              <a:rPr lang="ru-RU" dirty="0" smtClean="0"/>
              <a:t>ребенка</a:t>
            </a:r>
            <a:endParaRPr lang="ru-RU" dirty="0"/>
          </a:p>
        </p:txBody>
      </p:sp>
      <p:pic>
        <p:nvPicPr>
          <p:cNvPr id="7" name="Объект 6" descr="C:\Users\Социальный педагог\Desktop\20211228_162827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2232461"/>
            <a:ext cx="4313237" cy="358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C:\Users\Социальный педагог\AppData\Local\Microsoft\Windows\INetCache\Content.Word\IMG_20211119_133508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2232461"/>
            <a:ext cx="4454756" cy="3580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429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51" y="624110"/>
            <a:ext cx="4313237" cy="32349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557" y="624109"/>
            <a:ext cx="4313238" cy="32349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010" y="3740727"/>
            <a:ext cx="5461462" cy="32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9437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</TotalTime>
  <Words>56</Words>
  <Application>Microsoft Office PowerPoint</Application>
  <PresentationFormat>Широкоэкранный</PresentationFormat>
  <Paragraphs>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Легкий дым</vt:lpstr>
      <vt:lpstr>Отчет педагога-психолога, социального педагога  ( 2 четверть 2021-2022 уч.г.)</vt:lpstr>
      <vt:lpstr>18.11.21 по 25.11.2021г. была проведена профилактическая неделя «Мы за чистые легкие!».</vt:lpstr>
      <vt:lpstr>«Чистые легкие» </vt:lpstr>
      <vt:lpstr>16.11 – 19.11.21г. проведена профилактическая неделя по профилактике экстремизма в подростковой среде  «Единство многообразия». </vt:lpstr>
      <vt:lpstr>Презентация PowerPoint</vt:lpstr>
      <vt:lpstr>Презентация PowerPoint</vt:lpstr>
      <vt:lpstr>Презентация PowerPoint</vt:lpstr>
      <vt:lpstr>Неделя, посвященная  Всемирному дню прав ребенка</vt:lpstr>
      <vt:lpstr>Презентация PowerPoint</vt:lpstr>
      <vt:lpstr>Презентация PowerPoint</vt:lpstr>
      <vt:lpstr>Тренинг «Счастье мое – моя семья!», </vt:lpstr>
      <vt:lpstr>Семинар для педагогов «Профилактика буллинга. Медиация»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педагога-психолога, социального педагога  ( 2 четверть 2021-2022 уч.г.)</dc:title>
  <dc:creator>Социальный педагог</dc:creator>
  <cp:lastModifiedBy>Социальный педагог</cp:lastModifiedBy>
  <cp:revision>5</cp:revision>
  <dcterms:created xsi:type="dcterms:W3CDTF">2021-12-29T09:00:04Z</dcterms:created>
  <dcterms:modified xsi:type="dcterms:W3CDTF">2021-12-29T09:29:33Z</dcterms:modified>
</cp:coreProperties>
</file>