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322" y="2660073"/>
            <a:ext cx="8144134" cy="1446705"/>
          </a:xfrm>
        </p:spPr>
        <p:txBody>
          <a:bodyPr/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«Единство многообразия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(14.11-19.11.2022г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ГОБУ ИО «Усть-Ордынская гимназия- интернат»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0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Цель: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sz="4000" dirty="0" smtClean="0"/>
              <a:t>формирование и развитие у обучающихся отрицательного отношения к экстремистским проявлениям. </a:t>
            </a:r>
          </a:p>
        </p:txBody>
      </p:sp>
    </p:spTree>
    <p:extLst>
      <p:ext uri="{BB962C8B-B14F-4D97-AF65-F5344CB8AC3E}">
        <p14:creationId xmlns:p14="http://schemas.microsoft.com/office/powerpoint/2010/main" val="2193354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/>
              <a:t>Задачи: 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 smtClean="0"/>
              <a:t>выяснить </a:t>
            </a:r>
            <a:r>
              <a:rPr lang="ru-RU" sz="2800" dirty="0"/>
              <a:t>исходный уровень информированности подростков об опасности экстремизма; </a:t>
            </a:r>
          </a:p>
          <a:p>
            <a:r>
              <a:rPr lang="ru-RU" sz="2800" dirty="0" smtClean="0"/>
              <a:t>снизить </a:t>
            </a:r>
            <a:r>
              <a:rPr lang="ru-RU" sz="2800" dirty="0"/>
              <a:t>риск возможного возникновения экстремистских проявлений в образовательной среде;</a:t>
            </a:r>
          </a:p>
          <a:p>
            <a:r>
              <a:rPr lang="ru-RU" sz="2800" dirty="0" smtClean="0"/>
              <a:t>расширить </a:t>
            </a:r>
            <a:r>
              <a:rPr lang="ru-RU" sz="2800" dirty="0"/>
              <a:t>представления подростков о том, что они являются частью многонационального общества, где все представители имеют равные права; </a:t>
            </a:r>
          </a:p>
          <a:p>
            <a:r>
              <a:rPr lang="ru-RU" sz="2800" dirty="0" smtClean="0"/>
              <a:t>развить </a:t>
            </a:r>
            <a:r>
              <a:rPr lang="ru-RU" sz="2800" dirty="0"/>
              <a:t>у обучающихся навыки проявления силы воли и принятия собственных </a:t>
            </a:r>
            <a:r>
              <a:rPr lang="ru-RU" sz="2800" dirty="0" smtClean="0"/>
              <a:t>решений</a:t>
            </a:r>
            <a:r>
              <a:rPr lang="ru-RU" sz="2800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778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«Я хочу пожелать…»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3000" y="2062355"/>
            <a:ext cx="1766898" cy="2354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2" y="1951643"/>
            <a:ext cx="3286805" cy="2465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6927"/>
          <a:stretch/>
        </p:blipFill>
        <p:spPr>
          <a:xfrm>
            <a:off x="8865862" y="2357745"/>
            <a:ext cx="3324580" cy="1822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85" y="4644935"/>
            <a:ext cx="2828230" cy="21211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400" y="4672133"/>
            <a:ext cx="2791967" cy="2093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0999" y="4658533"/>
            <a:ext cx="2828231" cy="21211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b="16536"/>
          <a:stretch/>
        </p:blipFill>
        <p:spPr>
          <a:xfrm>
            <a:off x="8988355" y="4416747"/>
            <a:ext cx="3079593" cy="19277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7931" y="2120773"/>
            <a:ext cx="3061299" cy="229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7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23" y="753228"/>
            <a:ext cx="10101759" cy="108093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фильма «Чучело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0"/>
          <a:stretch/>
        </p:blipFill>
        <p:spPr>
          <a:xfrm>
            <a:off x="8286679" y="2078740"/>
            <a:ext cx="3704756" cy="20250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7"/>
          <a:stretch/>
        </p:blipFill>
        <p:spPr>
          <a:xfrm>
            <a:off x="4143278" y="2078740"/>
            <a:ext cx="3799037" cy="1978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2853"/>
          <a:stretch/>
        </p:blipFill>
        <p:spPr>
          <a:xfrm>
            <a:off x="99529" y="2033152"/>
            <a:ext cx="3699386" cy="2070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23" y="4221840"/>
            <a:ext cx="3346644" cy="25099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017" y="4221840"/>
            <a:ext cx="3596417" cy="24449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50" y="4221840"/>
            <a:ext cx="4150909" cy="24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9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начинается с улыбки»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795" y="2157295"/>
            <a:ext cx="4798484" cy="3598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066" y="2163465"/>
            <a:ext cx="4790257" cy="359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05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для обучающихся «Поговорим о толерантности»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211" y="2235201"/>
            <a:ext cx="3374967" cy="2531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39" y="2235201"/>
            <a:ext cx="3350030" cy="25125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30" y="2246395"/>
            <a:ext cx="3366843" cy="2525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92" y="4466127"/>
            <a:ext cx="3107575" cy="23306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33" y="4466127"/>
            <a:ext cx="3107576" cy="23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3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36" y="753271"/>
            <a:ext cx="10066712" cy="1080938"/>
          </a:xfrm>
        </p:spPr>
        <p:txBody>
          <a:bodyPr>
            <a:noAutofit/>
          </a:bodyPr>
          <a:lstStyle/>
          <a:p>
            <a:pPr algn="ctr"/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человек достоин хорошего»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83" y="2074542"/>
            <a:ext cx="3059010" cy="2294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862" y="4368800"/>
            <a:ext cx="3059037" cy="2294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2339"/>
          <a:stretch/>
        </p:blipFill>
        <p:spPr>
          <a:xfrm>
            <a:off x="8458076" y="2074542"/>
            <a:ext cx="3316611" cy="2180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69" y="4500277"/>
            <a:ext cx="3018324" cy="2263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1" t="44561" r="2730" b="15303"/>
          <a:stretch/>
        </p:blipFill>
        <p:spPr>
          <a:xfrm>
            <a:off x="3425522" y="2269067"/>
            <a:ext cx="4831164" cy="2099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39478" r="5316" b="19622"/>
          <a:stretch/>
        </p:blipFill>
        <p:spPr>
          <a:xfrm>
            <a:off x="3309388" y="4609133"/>
            <a:ext cx="5063432" cy="181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20499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55</TotalTime>
  <Words>90</Words>
  <Application>Microsoft Office PowerPoint</Application>
  <PresentationFormat>Широкоэкранный</PresentationFormat>
  <Paragraphs>15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Trebuchet MS</vt:lpstr>
      <vt:lpstr>Берлин</vt:lpstr>
      <vt:lpstr>       Профилактическая неделя  «Единство многообразия» (14.11-19.11.2022г.)</vt:lpstr>
      <vt:lpstr>Цель:</vt:lpstr>
      <vt:lpstr>Задачи:  </vt:lpstr>
      <vt:lpstr>Акция «Я хочу пожелать…»</vt:lpstr>
      <vt:lpstr> Просмотр и обсуждение фильма «Чучело» </vt:lpstr>
      <vt:lpstr>Тренинг  «Дружба начинается с улыбки»</vt:lpstr>
      <vt:lpstr>Занятие для обучающихся «Поговорим о толерантности»</vt:lpstr>
      <vt:lpstr>Квест-игра  «Каждый человек достоин хорошего»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Профилактическая неделя  «Единство многообразия»</dc:title>
  <dc:creator>Социальный педагог</dc:creator>
  <cp:lastModifiedBy>Социальный педагог</cp:lastModifiedBy>
  <cp:revision>7</cp:revision>
  <dcterms:created xsi:type="dcterms:W3CDTF">2022-11-29T05:29:52Z</dcterms:created>
  <dcterms:modified xsi:type="dcterms:W3CDTF">2022-11-29T06:25:29Z</dcterms:modified>
</cp:coreProperties>
</file>